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0DA6-475B-4B81-80F2-DE55F6A01C69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D3C1-CE6A-4618-8DE5-57089F07EB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8005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0DA6-475B-4B81-80F2-DE55F6A01C69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D3C1-CE6A-4618-8DE5-57089F07EB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7706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0DA6-475B-4B81-80F2-DE55F6A01C69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D3C1-CE6A-4618-8DE5-57089F07EB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3735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0DA6-475B-4B81-80F2-DE55F6A01C69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D3C1-CE6A-4618-8DE5-57089F07EB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5178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0DA6-475B-4B81-80F2-DE55F6A01C69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D3C1-CE6A-4618-8DE5-57089F07EB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126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0DA6-475B-4B81-80F2-DE55F6A01C69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D3C1-CE6A-4618-8DE5-57089F07EB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08970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0DA6-475B-4B81-80F2-DE55F6A01C69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D3C1-CE6A-4618-8DE5-57089F07EB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6792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0DA6-475B-4B81-80F2-DE55F6A01C69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D3C1-CE6A-4618-8DE5-57089F07EB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3461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0DA6-475B-4B81-80F2-DE55F6A01C69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D3C1-CE6A-4618-8DE5-57089F07EB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8665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0DA6-475B-4B81-80F2-DE55F6A01C69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D3C1-CE6A-4618-8DE5-57089F07EB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1302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0DA6-475B-4B81-80F2-DE55F6A01C69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D3C1-CE6A-4618-8DE5-57089F07EB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8321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E0DA6-475B-4B81-80F2-DE55F6A01C69}" type="datetimeFigureOut">
              <a:rPr lang="nl-NL" smtClean="0"/>
              <a:t>15-10-2019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6D3C1-CE6A-4618-8DE5-57089F07EB2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2806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-werkblad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-werkblad1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539552" y="860340"/>
            <a:ext cx="3008313" cy="504056"/>
          </a:xfrm>
        </p:spPr>
        <p:txBody>
          <a:bodyPr>
            <a:normAutofit/>
          </a:bodyPr>
          <a:lstStyle/>
          <a:p>
            <a:r>
              <a:rPr lang="nl-NL" dirty="0" smtClean="0"/>
              <a:t>Jaarrekening 2018</a:t>
            </a:r>
            <a:endParaRPr lang="nl-NL" dirty="0"/>
          </a:p>
        </p:txBody>
      </p:sp>
      <p:sp>
        <p:nvSpPr>
          <p:cNvPr id="12" name="Tijdelijke aanduiding voor tekst 11"/>
          <p:cNvSpPr>
            <a:spLocks noGrp="1"/>
          </p:cNvSpPr>
          <p:nvPr>
            <p:ph type="body" sz="half" idx="2"/>
          </p:nvPr>
        </p:nvSpPr>
        <p:spPr>
          <a:xfrm>
            <a:off x="457201" y="1484784"/>
            <a:ext cx="6707087" cy="5040560"/>
          </a:xfrm>
        </p:spPr>
        <p:txBody>
          <a:bodyPr>
            <a:normAutofit/>
          </a:bodyPr>
          <a:lstStyle/>
          <a:p>
            <a:endParaRPr lang="nl-NL" sz="1600" dirty="0" smtClean="0"/>
          </a:p>
          <a:p>
            <a:r>
              <a:rPr lang="nl-NL" sz="1600" dirty="0" smtClean="0"/>
              <a:t>Het faillissement van </a:t>
            </a:r>
            <a:r>
              <a:rPr lang="nl-NL" sz="1600" dirty="0" err="1" smtClean="0"/>
              <a:t>Trianel</a:t>
            </a:r>
            <a:r>
              <a:rPr lang="nl-NL" sz="1600" dirty="0" smtClean="0"/>
              <a:t> BV is voor NHEC in 2018 afgerond. </a:t>
            </a:r>
            <a:br>
              <a:rPr lang="nl-NL" sz="1600" dirty="0" smtClean="0"/>
            </a:br>
            <a:endParaRPr lang="nl-NL" sz="1600" dirty="0" smtClean="0"/>
          </a:p>
          <a:p>
            <a:r>
              <a:rPr lang="nl-NL" sz="1600" dirty="0" smtClean="0"/>
              <a:t>Met de curator is geschikt, onder de volgende condities:</a:t>
            </a:r>
          </a:p>
          <a:p>
            <a:pPr marL="285750" indent="-285750">
              <a:buFontTx/>
              <a:buChar char="-"/>
            </a:pPr>
            <a:r>
              <a:rPr lang="nl-NL" sz="1600" dirty="0" smtClean="0"/>
              <a:t>NHEC ontvangt een schadevergoeding</a:t>
            </a:r>
          </a:p>
          <a:p>
            <a:pPr marL="285750" indent="-285750">
              <a:buFontTx/>
              <a:buChar char="-"/>
            </a:pPr>
            <a:r>
              <a:rPr lang="nl-NL" sz="1600" dirty="0" smtClean="0"/>
              <a:t>De schuld aan </a:t>
            </a:r>
            <a:r>
              <a:rPr lang="nl-NL" sz="1600" dirty="0" err="1" smtClean="0"/>
              <a:t>Trianel</a:t>
            </a:r>
            <a:r>
              <a:rPr lang="nl-NL" sz="1600" dirty="0" smtClean="0"/>
              <a:t>  i.c. langlopende lening wordt verrekend</a:t>
            </a:r>
          </a:p>
          <a:p>
            <a:pPr marL="285750" indent="-285750">
              <a:buFontTx/>
              <a:buChar char="-"/>
            </a:pPr>
            <a:r>
              <a:rPr lang="nl-NL" sz="1600" dirty="0" smtClean="0"/>
              <a:t>De schuld aan </a:t>
            </a:r>
            <a:r>
              <a:rPr lang="nl-NL" sz="1600" dirty="0" err="1" smtClean="0"/>
              <a:t>Trianel</a:t>
            </a:r>
            <a:r>
              <a:rPr lang="nl-NL" sz="1600" dirty="0" smtClean="0"/>
              <a:t> i.c. leverancierskrediet wordt verrekend</a:t>
            </a:r>
          </a:p>
          <a:p>
            <a:pPr marL="285750" indent="-285750">
              <a:buFontTx/>
              <a:buChar char="-"/>
            </a:pPr>
            <a:r>
              <a:rPr lang="nl-NL" sz="1600" dirty="0" smtClean="0"/>
              <a:t>NHEC betaalt resterende vergoeding van € 37k.</a:t>
            </a:r>
          </a:p>
          <a:p>
            <a:r>
              <a:rPr lang="nl-NL" sz="1600" dirty="0" smtClean="0"/>
              <a:t/>
            </a:r>
            <a:br>
              <a:rPr lang="nl-NL" sz="1600" dirty="0" smtClean="0"/>
            </a:br>
            <a:r>
              <a:rPr lang="nl-NL" sz="1600" dirty="0" smtClean="0"/>
              <a:t>De balans van NHEC is daarmee flink geschoond. </a:t>
            </a:r>
            <a:br>
              <a:rPr lang="nl-NL" sz="1600" dirty="0" smtClean="0"/>
            </a:br>
            <a:endParaRPr lang="nl-NL" sz="1600" dirty="0" smtClean="0"/>
          </a:p>
          <a:p>
            <a:r>
              <a:rPr lang="nl-NL" sz="1600" dirty="0" smtClean="0"/>
              <a:t>De compensabele verliezen zijn voor een belangrijk deel verrekend met de ontstane winst (door schadeloosstelling) over 2018. </a:t>
            </a:r>
          </a:p>
          <a:p>
            <a:r>
              <a:rPr lang="nl-NL" sz="1600" dirty="0" smtClean="0"/>
              <a:t/>
            </a:r>
            <a:br>
              <a:rPr lang="nl-NL" sz="1600" dirty="0" smtClean="0"/>
            </a:br>
            <a:r>
              <a:rPr lang="nl-NL" sz="1600" dirty="0" smtClean="0"/>
              <a:t>Per saldo is geen vennootschapsbelasting verschuldigd over 2018. </a:t>
            </a:r>
            <a:endParaRPr lang="nl-NL" sz="16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88640"/>
            <a:ext cx="1517650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442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3568" y="980728"/>
            <a:ext cx="6480720" cy="5688632"/>
          </a:xfrm>
          <a:prstGeom prst="rect">
            <a:avLst/>
          </a:prstGeom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88640"/>
            <a:ext cx="1517650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7657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88640"/>
            <a:ext cx="1517650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6887397"/>
              </p:ext>
            </p:extLst>
          </p:nvPr>
        </p:nvGraphicFramePr>
        <p:xfrm>
          <a:off x="467544" y="776808"/>
          <a:ext cx="6648450" cy="371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Werkblad" r:id="rId4" imgW="6648480" imgH="3714750" progId="Excel.Sheet.12">
                  <p:embed/>
                </p:oleObj>
              </mc:Choice>
              <mc:Fallback>
                <p:oleObj name="Werkblad" r:id="rId4" imgW="6648480" imgH="371475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7544" y="776808"/>
                        <a:ext cx="6648450" cy="3714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952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88640"/>
            <a:ext cx="1517650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2606745"/>
              </p:ext>
            </p:extLst>
          </p:nvPr>
        </p:nvGraphicFramePr>
        <p:xfrm>
          <a:off x="395536" y="620688"/>
          <a:ext cx="6648450" cy="546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Werkblad" r:id="rId4" imgW="6648480" imgH="5467260" progId="Excel.Sheet.12">
                  <p:embed/>
                </p:oleObj>
              </mc:Choice>
              <mc:Fallback>
                <p:oleObj name="Werkblad" r:id="rId4" imgW="6648480" imgH="54672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5536" y="620688"/>
                        <a:ext cx="6648450" cy="5467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027001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14</Words>
  <Application>Microsoft Office PowerPoint</Application>
  <PresentationFormat>Diavoorstelling (4:3)</PresentationFormat>
  <Paragraphs>11</Paragraphs>
  <Slides>4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Kantoorthema</vt:lpstr>
      <vt:lpstr>Werkblad</vt:lpstr>
      <vt:lpstr>Jaarrekening 2018</vt:lpstr>
      <vt:lpstr>PowerPoint-presentatie</vt:lpstr>
      <vt:lpstr>PowerPoint-presentatie</vt:lpstr>
      <vt:lpstr>PowerPoint-presentatie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Jaarrekening 2018</dc:title>
  <dc:creator>Miranda Jonker-Visser</dc:creator>
  <cp:lastModifiedBy>Vera van Vuuren</cp:lastModifiedBy>
  <cp:revision>3</cp:revision>
  <dcterms:created xsi:type="dcterms:W3CDTF">2019-10-15T12:39:53Z</dcterms:created>
  <dcterms:modified xsi:type="dcterms:W3CDTF">2019-10-15T15:49:33Z</dcterms:modified>
</cp:coreProperties>
</file>