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00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7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7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517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97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79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46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66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30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32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E0DA6-475B-4B81-80F2-DE55F6A01C69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D3C1-CE6A-4618-8DE5-57089F07EB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8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-werkblad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-werkblad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39552" y="860340"/>
            <a:ext cx="3008313" cy="504056"/>
          </a:xfrm>
        </p:spPr>
        <p:txBody>
          <a:bodyPr>
            <a:normAutofit/>
          </a:bodyPr>
          <a:lstStyle/>
          <a:p>
            <a:r>
              <a:rPr lang="nl-NL" dirty="0" smtClean="0"/>
              <a:t>Jaarrekening 2018</a:t>
            </a:r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half" idx="2"/>
          </p:nvPr>
        </p:nvSpPr>
        <p:spPr>
          <a:xfrm>
            <a:off x="457201" y="1484784"/>
            <a:ext cx="6707087" cy="5040560"/>
          </a:xfrm>
        </p:spPr>
        <p:txBody>
          <a:bodyPr>
            <a:normAutofit/>
          </a:bodyPr>
          <a:lstStyle/>
          <a:p>
            <a:endParaRPr lang="nl-NL" sz="1600" dirty="0" smtClean="0"/>
          </a:p>
          <a:p>
            <a:r>
              <a:rPr lang="nl-NL" sz="1600" dirty="0" smtClean="0"/>
              <a:t>Het faillissement van </a:t>
            </a:r>
            <a:r>
              <a:rPr lang="nl-NL" sz="1600" dirty="0" err="1" smtClean="0"/>
              <a:t>Trianel</a:t>
            </a:r>
            <a:r>
              <a:rPr lang="nl-NL" sz="1600" dirty="0" smtClean="0"/>
              <a:t> BV is voor NHEC in 2018 afgerond. </a:t>
            </a:r>
            <a:br>
              <a:rPr lang="nl-NL" sz="1600" dirty="0" smtClean="0"/>
            </a:br>
            <a:endParaRPr lang="nl-NL" sz="1600" dirty="0" smtClean="0"/>
          </a:p>
          <a:p>
            <a:r>
              <a:rPr lang="nl-NL" sz="1600" dirty="0" smtClean="0"/>
              <a:t>Met de curator is geschikt, onder de volgende condities:</a:t>
            </a:r>
          </a:p>
          <a:p>
            <a:pPr marL="285750" indent="-285750">
              <a:buFontTx/>
              <a:buChar char="-"/>
            </a:pPr>
            <a:r>
              <a:rPr lang="nl-NL" sz="1600" dirty="0" smtClean="0"/>
              <a:t>NHEC ontvangt een schadevergoeding</a:t>
            </a:r>
          </a:p>
          <a:p>
            <a:pPr marL="285750" indent="-285750">
              <a:buFontTx/>
              <a:buChar char="-"/>
            </a:pPr>
            <a:r>
              <a:rPr lang="nl-NL" sz="1600" dirty="0" smtClean="0"/>
              <a:t>De schuld aan </a:t>
            </a:r>
            <a:r>
              <a:rPr lang="nl-NL" sz="1600" dirty="0" err="1" smtClean="0"/>
              <a:t>Trianel</a:t>
            </a:r>
            <a:r>
              <a:rPr lang="nl-NL" sz="1600" dirty="0" smtClean="0"/>
              <a:t>  i.c. langlopende lening wordt verrekend</a:t>
            </a:r>
          </a:p>
          <a:p>
            <a:pPr marL="285750" indent="-285750">
              <a:buFontTx/>
              <a:buChar char="-"/>
            </a:pPr>
            <a:r>
              <a:rPr lang="nl-NL" sz="1600" dirty="0" smtClean="0"/>
              <a:t>De schuld aan </a:t>
            </a:r>
            <a:r>
              <a:rPr lang="nl-NL" sz="1600" dirty="0" err="1" smtClean="0"/>
              <a:t>Trianel</a:t>
            </a:r>
            <a:r>
              <a:rPr lang="nl-NL" sz="1600" dirty="0" smtClean="0"/>
              <a:t> i.c. leverancierskrediet wordt verrekend</a:t>
            </a:r>
          </a:p>
          <a:p>
            <a:pPr marL="285750" indent="-285750">
              <a:buFontTx/>
              <a:buChar char="-"/>
            </a:pPr>
            <a:r>
              <a:rPr lang="nl-NL" sz="1600" dirty="0" smtClean="0"/>
              <a:t>NHEC betaalt resterende vergoeding van € 37k.</a:t>
            </a:r>
          </a:p>
          <a:p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>De balans van NHEC is daarmee flink geschoond. </a:t>
            </a:r>
            <a:br>
              <a:rPr lang="nl-NL" sz="1600" dirty="0" smtClean="0"/>
            </a:br>
            <a:endParaRPr lang="nl-NL" sz="1600" dirty="0" smtClean="0"/>
          </a:p>
          <a:p>
            <a:r>
              <a:rPr lang="nl-NL" sz="1600" dirty="0" smtClean="0"/>
              <a:t>De compensabele verliezen zijn voor een belangrijk deel verrekend met de ontstane winst (door schadeloosstelling) over 2018. </a:t>
            </a:r>
          </a:p>
          <a:p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>Per saldo is geen vennootschapsbelasting verschuldigd over 2018. </a:t>
            </a:r>
            <a:endParaRPr lang="nl-NL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51765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4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980728"/>
            <a:ext cx="6480720" cy="5688632"/>
          </a:xfrm>
          <a:prstGeom prst="rect">
            <a:avLst/>
          </a:prstGeom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51765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65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51765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887397"/>
              </p:ext>
            </p:extLst>
          </p:nvPr>
        </p:nvGraphicFramePr>
        <p:xfrm>
          <a:off x="467544" y="776808"/>
          <a:ext cx="6648450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erkblad" r:id="rId4" imgW="6648480" imgH="3714750" progId="Excel.Sheet.12">
                  <p:embed/>
                </p:oleObj>
              </mc:Choice>
              <mc:Fallback>
                <p:oleObj name="Werkblad" r:id="rId4" imgW="6648480" imgH="37147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776808"/>
                        <a:ext cx="6648450" cy="371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95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51765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606745"/>
              </p:ext>
            </p:extLst>
          </p:nvPr>
        </p:nvGraphicFramePr>
        <p:xfrm>
          <a:off x="395536" y="620688"/>
          <a:ext cx="6648450" cy="546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erkblad" r:id="rId4" imgW="6648480" imgH="5467260" progId="Excel.Sheet.12">
                  <p:embed/>
                </p:oleObj>
              </mc:Choice>
              <mc:Fallback>
                <p:oleObj name="Werkblad" r:id="rId4" imgW="6648480" imgH="54672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620688"/>
                        <a:ext cx="6648450" cy="546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2700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</Words>
  <Application>Microsoft Office PowerPoint</Application>
  <PresentationFormat>Diavoorstelling (4:3)</PresentationFormat>
  <Paragraphs>11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Kantoorthema</vt:lpstr>
      <vt:lpstr>Werkblad</vt:lpstr>
      <vt:lpstr>Jaarrekening 2018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Jaarrekening 2018</dc:title>
  <dc:creator>Miranda Jonker-Visser</dc:creator>
  <cp:lastModifiedBy>Vera van Vuuren</cp:lastModifiedBy>
  <cp:revision>3</cp:revision>
  <dcterms:created xsi:type="dcterms:W3CDTF">2019-10-15T12:39:53Z</dcterms:created>
  <dcterms:modified xsi:type="dcterms:W3CDTF">2019-10-15T15:49:33Z</dcterms:modified>
</cp:coreProperties>
</file>